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8" r:id="rId3"/>
    <p:sldId id="259" r:id="rId4"/>
    <p:sldId id="260" r:id="rId5"/>
    <p:sldId id="266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488" y="-90"/>
      </p:cViewPr>
      <p:guideLst>
        <p:guide orient="horz" pos="2160"/>
        <p:guide orient="horz" pos="3456"/>
        <p:guide pos="288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A02D-DFF3-47A2-A326-38D466EC24A4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EF2C-19D0-489F-AAC0-854931633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20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41" r="24359"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1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15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4A66AC3-188D-4CE1-B943-48120618E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0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36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6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2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 rotWithShape="1">
          <a:blip r:embed="rId16" cstate="print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06" r="37792" b="5264"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0906-B03C-460B-B7F2-0F0BC62956A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30PrtZDB8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eV62zrm2P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uG4ZZ1Gbz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Cell Size Limitations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Why are cells so small?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can’t organisms be one big giant cell?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Diffusion limits cell size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Movement </a:t>
            </a:r>
            <a:r>
              <a:rPr lang="en-US" dirty="0"/>
              <a:t>from higher concentration to lower </a:t>
            </a:r>
            <a:r>
              <a:rPr lang="en-US" dirty="0" smtClean="0"/>
              <a:t>concentration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the distance, slower the diffusion rate</a:t>
            </a:r>
          </a:p>
          <a:p>
            <a:pPr lvl="1"/>
            <a:r>
              <a:rPr lang="en-US" dirty="0"/>
              <a:t>A cell 20 </a:t>
            </a:r>
            <a:r>
              <a:rPr lang="en-US" dirty="0" smtClean="0"/>
              <a:t>cm (8in) </a:t>
            </a:r>
            <a:r>
              <a:rPr lang="en-US" dirty="0"/>
              <a:t>would require </a:t>
            </a:r>
            <a:r>
              <a:rPr lang="en-US" u="sng" dirty="0"/>
              <a:t>months</a:t>
            </a:r>
            <a:r>
              <a:rPr lang="en-US" dirty="0"/>
              <a:t> for nutrients to get to the center </a:t>
            </a:r>
            <a:endParaRPr lang="en-US" dirty="0" smtClean="0"/>
          </a:p>
          <a:p>
            <a:pPr lvl="2"/>
            <a:r>
              <a:rPr lang="en-US" dirty="0" smtClean="0"/>
              <a:t>This is about the size of a dinner plate</a:t>
            </a:r>
          </a:p>
          <a:p>
            <a:pPr lvl="2"/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www.youtube.com/watch?v=M30PrtZDB8I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DNA limits cell size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Larger </a:t>
            </a:r>
            <a:r>
              <a:rPr lang="en-US" dirty="0" smtClean="0"/>
              <a:t>cells need more DNA. </a:t>
            </a:r>
            <a:endParaRPr lang="en-US" dirty="0" smtClean="0"/>
          </a:p>
          <a:p>
            <a:pPr lvl="2"/>
            <a:r>
              <a:rPr lang="en-US" dirty="0" smtClean="0"/>
              <a:t>They need </a:t>
            </a:r>
            <a:r>
              <a:rPr lang="en-US" dirty="0" smtClean="0"/>
              <a:t>more of </a:t>
            </a:r>
            <a:r>
              <a:rPr lang="en-US" dirty="0" smtClean="0"/>
              <a:t>everything!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cells have just one </a:t>
            </a:r>
            <a:r>
              <a:rPr lang="en-US" dirty="0" smtClean="0"/>
              <a:t>nucleus.</a:t>
            </a:r>
          </a:p>
          <a:p>
            <a:pPr lvl="2"/>
            <a:r>
              <a:rPr lang="en-US" dirty="0" smtClean="0"/>
              <a:t>There is not enough DNA to make all the stuff a cell needs if it gets too big.</a:t>
            </a:r>
          </a:p>
          <a:p>
            <a:pPr lvl="2"/>
            <a:r>
              <a:rPr lang="en-US" dirty="0" smtClean="0"/>
              <a:t>DNA Replication is complicated:</a:t>
            </a:r>
          </a:p>
          <a:p>
            <a:pPr lvl="3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www.youtube.com/watch?v=bW5JnYZImJA</a:t>
            </a:r>
          </a:p>
          <a:p>
            <a:pPr lvl="3"/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www.youtube.com/watch?v=teV62zrm2P0</a:t>
            </a:r>
            <a:r>
              <a:rPr lang="en-US" dirty="0" smtClean="0"/>
              <a:t> 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Surface area to volume ratio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8026400" cy="5080000"/>
          </a:xfrm>
          <a:noFill/>
          <a:ln/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38200" y="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latin typeface="Arial" pitchFamily="34" charset="0"/>
              </a:rPr>
              <a:t>Surface area to volume ratio limits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volume increases, the surface increases.</a:t>
            </a:r>
          </a:p>
          <a:p>
            <a:r>
              <a:rPr lang="en-US" dirty="0" smtClean="0"/>
              <a:t>The problem is that the volume increases </a:t>
            </a:r>
            <a:r>
              <a:rPr lang="en-US" dirty="0"/>
              <a:t>more rapidly than surface area.</a:t>
            </a:r>
          </a:p>
          <a:p>
            <a:r>
              <a:rPr lang="en-US" dirty="0"/>
              <a:t>Cell size doubles, 8x as much volume, but only 4x as much surface </a:t>
            </a:r>
            <a:r>
              <a:rPr lang="en-US" dirty="0" smtClean="0"/>
              <a:t>area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www.youtube.com/watch?v=xuG4ZZ1GbzI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if too big is a problem, what’s the solution? </a:t>
            </a:r>
            <a:endParaRPr lang="en-US" dirty="0" smtClean="0"/>
          </a:p>
          <a:p>
            <a:pPr lvl="1"/>
            <a:r>
              <a:rPr lang="en-US" dirty="0" smtClean="0"/>
              <a:t>Cells </a:t>
            </a:r>
            <a:r>
              <a:rPr lang="en-US" dirty="0"/>
              <a:t>divide before they become too big</a:t>
            </a:r>
          </a:p>
          <a:p>
            <a:endParaRPr lang="en-US" dirty="0"/>
          </a:p>
          <a:p>
            <a:r>
              <a:rPr lang="en-US" dirty="0"/>
              <a:t>Process of cell division is called 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RECAP: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1. Diffusion </a:t>
            </a:r>
            <a:r>
              <a:rPr lang="fr-FR" dirty="0" err="1" smtClean="0"/>
              <a:t>limits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 size</a:t>
            </a:r>
          </a:p>
          <a:p>
            <a:pPr lvl="1"/>
            <a:r>
              <a:rPr lang="en-US" dirty="0" smtClean="0"/>
              <a:t>Slow and inefficient over large areas</a:t>
            </a:r>
          </a:p>
          <a:p>
            <a:r>
              <a:rPr lang="en-US" dirty="0" smtClean="0"/>
              <a:t>2. DNA limits cell size</a:t>
            </a:r>
          </a:p>
          <a:p>
            <a:pPr lvl="1"/>
            <a:r>
              <a:rPr lang="en-US" dirty="0" smtClean="0"/>
              <a:t>Limit to how quickly DNA can be read</a:t>
            </a:r>
          </a:p>
          <a:p>
            <a:pPr lvl="1"/>
            <a:r>
              <a:rPr lang="en-US" dirty="0" smtClean="0"/>
              <a:t>Limit to # of proteins built / period of time</a:t>
            </a:r>
          </a:p>
          <a:p>
            <a:r>
              <a:rPr lang="en-US" dirty="0" smtClean="0"/>
              <a:t>3. Surface area to volume ratio limits cell size</a:t>
            </a:r>
          </a:p>
          <a:p>
            <a:pPr lvl="1"/>
            <a:r>
              <a:rPr lang="en-US" dirty="0" smtClean="0"/>
              <a:t>Volume increases faster than surface area</a:t>
            </a:r>
          </a:p>
          <a:p>
            <a:pPr lvl="1"/>
            <a:r>
              <a:rPr lang="en-US" dirty="0" smtClean="0"/>
              <a:t>Requires more nutrients, get rid of more </a:t>
            </a:r>
            <a:r>
              <a:rPr lang="en-US" dirty="0" smtClean="0"/>
              <a:t>wastes but </a:t>
            </a:r>
            <a:r>
              <a:rPr lang="en-US" dirty="0" smtClean="0"/>
              <a:t>through a relatively smaller surface area –</a:t>
            </a:r>
          </a:p>
          <a:p>
            <a:pPr lvl="1"/>
            <a:r>
              <a:rPr lang="en-US" dirty="0" smtClean="0"/>
              <a:t>it is more difficult for things to get in and out!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18813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82AB0E-F282-41C3-BBFC-96C5097760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277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TS101881355</vt:lpstr>
      <vt:lpstr>Cell Size Limitations</vt:lpstr>
      <vt:lpstr>Slide 2</vt:lpstr>
      <vt:lpstr>Diffusion limits cell size</vt:lpstr>
      <vt:lpstr>DNA limits cell size</vt:lpstr>
      <vt:lpstr>Slide 5</vt:lpstr>
      <vt:lpstr>Slide 6</vt:lpstr>
      <vt:lpstr>Slide 7</vt:lpstr>
      <vt:lpstr>TO RECAP: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Size Limitations</dc:title>
  <dc:creator>RMC</dc:creator>
  <cp:lastModifiedBy>RMC</cp:lastModifiedBy>
  <cp:revision>1</cp:revision>
  <dcterms:created xsi:type="dcterms:W3CDTF">2013-01-28T18:00:31Z</dcterms:created>
  <dcterms:modified xsi:type="dcterms:W3CDTF">2013-01-28T18:42:19Z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TC018813559991</vt:lpwstr>
  </property>
</Properties>
</file>