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8" r:id="rId3"/>
    <p:sldId id="260" r:id="rId4"/>
    <p:sldId id="270" r:id="rId5"/>
    <p:sldId id="268" r:id="rId6"/>
    <p:sldId id="271" r:id="rId7"/>
    <p:sldId id="272" r:id="rId8"/>
    <p:sldId id="273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74" y="-84"/>
      </p:cViewPr>
      <p:guideLst>
        <p:guide orient="horz" pos="2160"/>
        <p:guide orient="horz" pos="3456"/>
        <p:guide pos="2880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CA02D-DFF3-47A2-A326-38D466EC24A4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5EF2C-19D0-489F-AAC0-854931633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320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eak_on_black_lg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 rotWithShape="1">
          <a:blip r:embed="rId4" cstate="print"/>
          <a:srcRect t="22814" b="24204"/>
          <a:stretch/>
        </p:blipFill>
        <p:spPr>
          <a:xfrm>
            <a:off x="0" y="0"/>
            <a:ext cx="9144000" cy="353926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41" r="24359"/>
          <a:stretch/>
        </p:blipFill>
        <p:spPr>
          <a:xfrm>
            <a:off x="6248400" y="838200"/>
            <a:ext cx="28956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1"/>
            <a:ext cx="6477000" cy="10668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6477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715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3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600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791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515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246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9525"/>
            <a:ext cx="7620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19338"/>
            <a:ext cx="7620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01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422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535113"/>
            <a:ext cx="3659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174875"/>
            <a:ext cx="3659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175" y="1535113"/>
            <a:ext cx="36606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175" y="2174875"/>
            <a:ext cx="36606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736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669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29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050"/>
            <a:ext cx="2819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435100"/>
            <a:ext cx="2819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603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5214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0906-B03C-460B-B7F2-0F0BC62956A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52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media" Target="../media/media1.wm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treak_on_black_lg1.wm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 rotWithShape="1">
          <a:blip r:embed="rId16" cstate="print"/>
          <a:srcRect t="56068" b="24204"/>
          <a:stretch/>
        </p:blipFill>
        <p:spPr>
          <a:xfrm>
            <a:off x="0" y="5540190"/>
            <a:ext cx="9144000" cy="1317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07916"/>
            <a:ext cx="9144000" cy="1350084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406" r="37792" b="5264"/>
          <a:stretch/>
        </p:blipFill>
        <p:spPr>
          <a:xfrm>
            <a:off x="0" y="1371600"/>
            <a:ext cx="128510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307757"/>
            <a:ext cx="7391400" cy="4864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60906-B03C-460B-B7F2-0F0BC62956A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1FC07-CCAE-448B-87E3-DDFC911F6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12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000" kern="1200" dirty="0" smtClean="0">
          <a:solidFill>
            <a:schemeClr val="tx1"/>
          </a:solidFill>
          <a:effectLst>
            <a:reflection blurRad="6350" stA="250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Edited by: Mr. </a:t>
            </a:r>
            <a:r>
              <a:rPr lang="en-US" dirty="0" err="1" smtClean="0"/>
              <a:t>Cistaro</a:t>
            </a:r>
            <a:endParaRPr lang="en-US" dirty="0" smtClean="0"/>
          </a:p>
          <a:p>
            <a:r>
              <a:rPr lang="en-US" dirty="0" smtClean="0"/>
              <a:t>01/13/13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is DNA?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b="1" u="sng" dirty="0" smtClean="0"/>
              <a:t>D</a:t>
            </a:r>
            <a:r>
              <a:rPr lang="en-US" dirty="0" smtClean="0"/>
              <a:t>eoxyribo</a:t>
            </a:r>
            <a:r>
              <a:rPr lang="en-US" b="1" u="sng" dirty="0" smtClean="0"/>
              <a:t>n</a:t>
            </a:r>
            <a:r>
              <a:rPr lang="en-US" dirty="0" smtClean="0"/>
              <a:t>ucleic </a:t>
            </a:r>
            <a:r>
              <a:rPr lang="en-US" b="1" u="sng" dirty="0" smtClean="0"/>
              <a:t>A</a:t>
            </a:r>
            <a:r>
              <a:rPr lang="en-US" dirty="0" smtClean="0"/>
              <a:t>cid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Made up of 4 “chemical bases”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A=Adenine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G=Guanine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T=Thymine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C=Cytosine</a:t>
            </a: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Made up of  2 “backbones”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Sugar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Phosphate</a:t>
            </a: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The base bonds to the sugar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3" descr="DNA_chemical_structur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981200"/>
            <a:ext cx="3743325" cy="436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is DNA?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When it comes to DNA…</a:t>
            </a: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A=Adenine ALWAYS BONDS </a:t>
            </a:r>
            <a:r>
              <a:rPr lang="en-US" dirty="0" smtClean="0"/>
              <a:t>TO </a:t>
            </a:r>
            <a:r>
              <a:rPr lang="en-US" dirty="0" smtClean="0"/>
              <a:t>T=Thymine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G=Guanine </a:t>
            </a:r>
            <a:r>
              <a:rPr lang="en-US" dirty="0" smtClean="0"/>
              <a:t>ALWAYS BONDS TO C=Cytosine</a:t>
            </a:r>
          </a:p>
          <a:p>
            <a:pPr lvl="3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does DNA do?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DNA </a:t>
            </a:r>
            <a:r>
              <a:rPr lang="en-US" dirty="0" smtClean="0"/>
              <a:t>contains all of the instructions necessary to build and operate a living organism and that DNA molecules can be found inside the cells of all living things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does this mean?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DNA is </a:t>
            </a:r>
            <a:r>
              <a:rPr lang="en-US" dirty="0" smtClean="0"/>
              <a:t>found inside the cells of all living things, and that the structure of the </a:t>
            </a:r>
            <a:r>
              <a:rPr lang="en-US" dirty="0" smtClean="0"/>
              <a:t>DNA molecule </a:t>
            </a:r>
            <a:r>
              <a:rPr lang="en-US" dirty="0" smtClean="0"/>
              <a:t>is the same in all living things.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does this mean?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Because the structure of the DNA molecule is the same in all living </a:t>
            </a:r>
            <a:r>
              <a:rPr lang="en-US" dirty="0" smtClean="0"/>
              <a:t>things…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None/>
            </a:pPr>
            <a:r>
              <a:rPr lang="en-US" sz="4800" dirty="0" smtClean="0"/>
              <a:t>  the </a:t>
            </a:r>
            <a:r>
              <a:rPr lang="en-US" sz="4800" dirty="0" smtClean="0"/>
              <a:t>diversity of life is the result </a:t>
            </a:r>
            <a:r>
              <a:rPr lang="en-US" sz="4800" dirty="0" smtClean="0"/>
              <a:t>of differences </a:t>
            </a:r>
            <a:r>
              <a:rPr lang="en-US" sz="4800" dirty="0" smtClean="0"/>
              <a:t>within the DNA sequence.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Before we move to our activity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Questions?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How does DNA replicate?</a:t>
            </a:r>
            <a:endParaRPr lang="en-US" b="1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In DNA replication, the </a:t>
            </a:r>
            <a:r>
              <a:rPr lang="en-US" dirty="0" smtClean="0"/>
              <a:t>double-helix “ladder” </a:t>
            </a:r>
            <a:r>
              <a:rPr lang="en-US" dirty="0" smtClean="0"/>
              <a:t>is untwisted and the two strands </a:t>
            </a:r>
            <a:r>
              <a:rPr lang="en-US" dirty="0" smtClean="0"/>
              <a:t>are separated </a:t>
            </a:r>
            <a:r>
              <a:rPr lang="en-US" dirty="0" smtClean="0"/>
              <a:t>by breaking the hydrogen bonds </a:t>
            </a:r>
            <a:r>
              <a:rPr lang="en-US" dirty="0" smtClean="0"/>
              <a:t>between the </a:t>
            </a:r>
            <a:r>
              <a:rPr lang="en-US" dirty="0" smtClean="0"/>
              <a:t>base pairs. 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Next</a:t>
            </a:r>
            <a:r>
              <a:rPr lang="en-US" dirty="0" smtClean="0"/>
              <a:t>, two new strands are </a:t>
            </a:r>
            <a:r>
              <a:rPr lang="en-US" dirty="0" smtClean="0"/>
              <a:t>made by </a:t>
            </a:r>
            <a:r>
              <a:rPr lang="en-US" dirty="0" smtClean="0"/>
              <a:t>reading each side of the DNA ladder, one </a:t>
            </a:r>
            <a:r>
              <a:rPr lang="en-US" dirty="0" smtClean="0"/>
              <a:t>step (base</a:t>
            </a:r>
            <a:r>
              <a:rPr lang="en-US" dirty="0" smtClean="0"/>
              <a:t>) at a time. </a:t>
            </a:r>
            <a:endParaRPr lang="en-US" dirty="0" smtClean="0"/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At </a:t>
            </a:r>
            <a:r>
              <a:rPr lang="en-US" dirty="0" smtClean="0"/>
              <a:t>each step, the matching base </a:t>
            </a:r>
            <a:r>
              <a:rPr lang="en-US" dirty="0" smtClean="0"/>
              <a:t>fills in </a:t>
            </a:r>
            <a:r>
              <a:rPr lang="en-US" dirty="0" smtClean="0"/>
              <a:t>(with its associated sugar and phosphate) to </a:t>
            </a:r>
            <a:r>
              <a:rPr lang="en-US" dirty="0" smtClean="0"/>
              <a:t>complete the </a:t>
            </a:r>
            <a:r>
              <a:rPr lang="en-US" dirty="0" smtClean="0"/>
              <a:t>rung and lengthen the new DNA strand. When the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When the </a:t>
            </a:r>
            <a:r>
              <a:rPr lang="en-US" dirty="0" smtClean="0"/>
              <a:t>process </a:t>
            </a:r>
            <a:r>
              <a:rPr lang="en-US" dirty="0" smtClean="0"/>
              <a:t>is complete, there are two identical DNA </a:t>
            </a:r>
            <a:r>
              <a:rPr lang="en-US" dirty="0" smtClean="0"/>
              <a:t>double-helices</a:t>
            </a:r>
            <a:r>
              <a:rPr lang="en-US" dirty="0" smtClean="0"/>
              <a:t>, each containing one original and one </a:t>
            </a:r>
            <a:r>
              <a:rPr lang="en-US" dirty="0" smtClean="0"/>
              <a:t>new strand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A82AB0E-F282-41C3-BBFC-96C5097760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279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TS101881355</vt:lpstr>
      <vt:lpstr>DNA</vt:lpstr>
      <vt:lpstr>What is DNA?</vt:lpstr>
      <vt:lpstr>What is DNA?</vt:lpstr>
      <vt:lpstr>What does DNA do?</vt:lpstr>
      <vt:lpstr>What does this mean?</vt:lpstr>
      <vt:lpstr>What does this mean?</vt:lpstr>
      <vt:lpstr>Before we move to our activity</vt:lpstr>
      <vt:lpstr>How does DNA replicate?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Size Limitations</dc:title>
  <dc:creator>RMC</dc:creator>
  <cp:lastModifiedBy>GLPS</cp:lastModifiedBy>
  <cp:revision>4</cp:revision>
  <dcterms:created xsi:type="dcterms:W3CDTF">2013-01-28T18:00:31Z</dcterms:created>
  <dcterms:modified xsi:type="dcterms:W3CDTF">2013-01-30T13:37:14Z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TC018813559991</vt:lpwstr>
  </property>
</Properties>
</file>